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7"/>
  </p:handoutMasterIdLst>
  <p:sldIdLst>
    <p:sldId id="256" r:id="rId2"/>
    <p:sldId id="259" r:id="rId3"/>
    <p:sldId id="262" r:id="rId4"/>
    <p:sldId id="268" r:id="rId5"/>
    <p:sldId id="267" r:id="rId6"/>
  </p:sldIdLst>
  <p:sldSz cx="12192000" cy="6858000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08840"/>
    <a:srgbClr val="93BB54"/>
    <a:srgbClr val="C49E4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52" autoAdjust="0"/>
    <p:restoredTop sz="94660"/>
  </p:normalViewPr>
  <p:slideViewPr>
    <p:cSldViewPr snapToGrid="0">
      <p:cViewPr varScale="1">
        <p:scale>
          <a:sx n="60" d="100"/>
          <a:sy n="60" d="100"/>
        </p:scale>
        <p:origin x="96" y="11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3" d="100"/>
          <a:sy n="83" d="100"/>
        </p:scale>
        <p:origin x="3992" y="20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>
            <a:extLst>
              <a:ext uri="{FF2B5EF4-FFF2-40B4-BE49-F238E27FC236}">
                <a16:creationId xmlns:a16="http://schemas.microsoft.com/office/drawing/2014/main" id="{7DE8F55E-3564-59E0-6AB4-0A68F599327F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F2C491CA-AD82-21DA-B6AF-104C3C649271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065CE21-4FFD-43E4-9BE1-44B69E389DE4}" type="datetimeFigureOut">
              <a:rPr lang="es-CO" smtClean="0"/>
              <a:t>9/03/2026</a:t>
            </a:fld>
            <a:endParaRPr lang="es-CO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84018EA8-D50D-6048-06A1-98CC923A5FF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9F885154-3EB1-CC47-4591-C970E8A909CC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55897CF-0428-44F3-9C91-0685A4FB6EB6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89006162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seño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6AD64394-963E-D625-32AA-BDFC76B6E8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fld id="{856A6FAC-9192-436B-870E-80DDE60983C7}" type="datetimeFigureOut">
              <a:rPr lang="es-CO" smtClean="0"/>
              <a:pPr/>
              <a:t>9/03/2026</a:t>
            </a:fld>
            <a:endParaRPr lang="es-CO" dirty="0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C0F68054-34D7-9279-DFD5-715512BF4F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endParaRPr lang="es-CO" dirty="0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4916C35A-4761-CBE9-49AD-2C3A4928C1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fld id="{C74CBB0B-5D0C-43FE-9043-22172208F6F8}" type="slidenum">
              <a:rPr lang="es-CO" smtClean="0"/>
              <a:pPr/>
              <a:t>‹Nº›</a:t>
            </a:fld>
            <a:endParaRPr lang="es-CO" dirty="0"/>
          </a:p>
        </p:txBody>
      </p:sp>
      <p:pic>
        <p:nvPicPr>
          <p:cNvPr id="6" name="Imagen 5">
            <a:extLst>
              <a:ext uri="{FF2B5EF4-FFF2-40B4-BE49-F238E27FC236}">
                <a16:creationId xmlns:a16="http://schemas.microsoft.com/office/drawing/2014/main" id="{53806064-D094-DA86-6C22-C9CFC529A6B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847893" y="2139929"/>
            <a:ext cx="2496212" cy="17830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4561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0A0128F-3548-EBBF-BD29-1EB1D24572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s-CO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B611771-8F44-52FC-9741-53E17FE373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  <a:lvl2pPr>
              <a:defRPr>
                <a:latin typeface="Verdana" panose="020B0604030504040204" pitchFamily="34" charset="0"/>
              </a:defRPr>
            </a:lvl2pPr>
            <a:lvl3pPr>
              <a:defRPr>
                <a:latin typeface="Verdana" panose="020B0604030504040204" pitchFamily="34" charset="0"/>
              </a:defRPr>
            </a:lvl3pPr>
            <a:lvl4pPr>
              <a:defRPr>
                <a:latin typeface="Verdana" panose="020B0604030504040204" pitchFamily="34" charset="0"/>
              </a:defRPr>
            </a:lvl4pPr>
            <a:lvl5pPr>
              <a:defRPr>
                <a:latin typeface="Verdana" panose="020B0604030504040204" pitchFamily="34" charset="0"/>
              </a:defRPr>
            </a:lvl5pPr>
          </a:lstStyle>
          <a:p>
            <a:pPr lvl="0"/>
            <a:r>
              <a:rPr lang="es-ES" dirty="0"/>
              <a:t>Haga clic para modificar los estilos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s-CO" dirty="0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A0D0EFA-890A-CDAE-F1B6-CDA7C84A4B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fld id="{856A6FAC-9192-436B-870E-80DDE60983C7}" type="datetimeFigureOut">
              <a:rPr lang="es-CO" smtClean="0"/>
              <a:pPr/>
              <a:t>9/03/2026</a:t>
            </a:fld>
            <a:endParaRPr lang="es-CO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903C958-22C5-59D4-D584-C88407A5F5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endParaRPr lang="es-CO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0441F80-8960-189A-2E8E-15505E6A0F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fld id="{C74CBB0B-5D0C-43FE-9043-22172208F6F8}" type="slidenum">
              <a:rPr lang="es-CO" smtClean="0"/>
              <a:pPr/>
              <a:t>‹Nº›</a:t>
            </a:fld>
            <a:endParaRPr lang="es-CO" dirty="0"/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BFA9D7E4-7BA0-40B7-FF99-DD7B5CDE5C94}"/>
              </a:ext>
            </a:extLst>
          </p:cNvPr>
          <p:cNvSpPr/>
          <p:nvPr userDrawn="1"/>
        </p:nvSpPr>
        <p:spPr>
          <a:xfrm>
            <a:off x="0" y="6721474"/>
            <a:ext cx="12192000" cy="136525"/>
          </a:xfrm>
          <a:prstGeom prst="rect">
            <a:avLst/>
          </a:prstGeom>
          <a:solidFill>
            <a:srgbClr val="B0884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20469703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531F210-8371-C703-B82E-47C593C78A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s-CO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B15A348-98B3-3879-5E17-CB0127E6485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  <a:lvl2pPr>
              <a:defRPr>
                <a:latin typeface="Verdana" panose="020B0604030504040204" pitchFamily="34" charset="0"/>
              </a:defRPr>
            </a:lvl2pPr>
            <a:lvl3pPr>
              <a:defRPr>
                <a:latin typeface="Verdana" panose="020B0604030504040204" pitchFamily="34" charset="0"/>
              </a:defRPr>
            </a:lvl3pPr>
            <a:lvl4pPr>
              <a:defRPr>
                <a:latin typeface="Verdana" panose="020B0604030504040204" pitchFamily="34" charset="0"/>
              </a:defRPr>
            </a:lvl4pPr>
            <a:lvl5pPr>
              <a:defRPr>
                <a:latin typeface="Verdana" panose="020B0604030504040204" pitchFamily="34" charset="0"/>
              </a:defRPr>
            </a:lvl5pPr>
          </a:lstStyle>
          <a:p>
            <a:pPr lvl="0"/>
            <a:r>
              <a:rPr lang="es-ES" dirty="0"/>
              <a:t>Haga clic para modificar los estilos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s-CO" dirty="0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88F33D3A-1132-9B1A-B962-CD60ABDB6F5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  <a:lvl2pPr>
              <a:defRPr>
                <a:latin typeface="Verdana" panose="020B0604030504040204" pitchFamily="34" charset="0"/>
              </a:defRPr>
            </a:lvl2pPr>
            <a:lvl3pPr>
              <a:defRPr>
                <a:latin typeface="Verdana" panose="020B0604030504040204" pitchFamily="34" charset="0"/>
              </a:defRPr>
            </a:lvl3pPr>
            <a:lvl4pPr>
              <a:defRPr>
                <a:latin typeface="Verdana" panose="020B0604030504040204" pitchFamily="34" charset="0"/>
              </a:defRPr>
            </a:lvl4pPr>
            <a:lvl5pPr>
              <a:defRPr>
                <a:latin typeface="Verdana" panose="020B0604030504040204" pitchFamily="34" charset="0"/>
              </a:defRPr>
            </a:lvl5pPr>
          </a:lstStyle>
          <a:p>
            <a:pPr lvl="0"/>
            <a:r>
              <a:rPr lang="es-ES" dirty="0"/>
              <a:t>Haga clic para modificar los estilos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s-CO" dirty="0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81E0D49E-7178-69A3-8F58-4D4C48A6CE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fld id="{856A6FAC-9192-436B-870E-80DDE60983C7}" type="datetimeFigureOut">
              <a:rPr lang="es-CO" smtClean="0"/>
              <a:pPr/>
              <a:t>9/03/2026</a:t>
            </a:fld>
            <a:endParaRPr lang="es-CO" dirty="0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2F5CC090-A935-39EC-1352-2703D7774C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endParaRPr lang="es-CO" dirty="0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F9F37035-180E-0152-1228-EECA44274B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fld id="{C74CBB0B-5D0C-43FE-9043-22172208F6F8}" type="slidenum">
              <a:rPr lang="es-CO" smtClean="0"/>
              <a:pPr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92669381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ECAB338-F339-66BE-83C6-7A3F6FECC9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s-CO" dirty="0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69935FC1-EFEA-9E70-C955-E0F46AFA99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>
                <a:latin typeface="Verdana" panose="020B060403050404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dirty="0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B52A0A90-FD8F-D098-9E3C-8B3903C7EAD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  <a:lvl2pPr>
              <a:defRPr>
                <a:latin typeface="Verdana" panose="020B0604030504040204" pitchFamily="34" charset="0"/>
              </a:defRPr>
            </a:lvl2pPr>
            <a:lvl3pPr>
              <a:defRPr>
                <a:latin typeface="Verdana" panose="020B0604030504040204" pitchFamily="34" charset="0"/>
              </a:defRPr>
            </a:lvl3pPr>
            <a:lvl4pPr>
              <a:defRPr>
                <a:latin typeface="Verdana" panose="020B0604030504040204" pitchFamily="34" charset="0"/>
              </a:defRPr>
            </a:lvl4pPr>
            <a:lvl5pPr>
              <a:defRPr>
                <a:latin typeface="Verdana" panose="020B0604030504040204" pitchFamily="34" charset="0"/>
              </a:defRPr>
            </a:lvl5pPr>
          </a:lstStyle>
          <a:p>
            <a:pPr lvl="0"/>
            <a:r>
              <a:rPr lang="es-ES" dirty="0"/>
              <a:t>Haga clic para modificar los estilos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s-CO" dirty="0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A0F47486-611C-6371-6BFF-C8AADB90A80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>
                <a:latin typeface="Verdana" panose="020B060403050404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dirty="0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25A5BFE2-9B56-F9FE-1317-1698B3D8A8E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  <a:lvl2pPr>
              <a:defRPr>
                <a:latin typeface="Verdana" panose="020B0604030504040204" pitchFamily="34" charset="0"/>
              </a:defRPr>
            </a:lvl2pPr>
            <a:lvl3pPr>
              <a:defRPr>
                <a:latin typeface="Verdana" panose="020B0604030504040204" pitchFamily="34" charset="0"/>
              </a:defRPr>
            </a:lvl3pPr>
            <a:lvl4pPr>
              <a:defRPr>
                <a:latin typeface="Verdana" panose="020B0604030504040204" pitchFamily="34" charset="0"/>
              </a:defRPr>
            </a:lvl4pPr>
            <a:lvl5pPr>
              <a:defRPr>
                <a:latin typeface="Verdana" panose="020B0604030504040204" pitchFamily="34" charset="0"/>
              </a:defRPr>
            </a:lvl5pPr>
          </a:lstStyle>
          <a:p>
            <a:pPr lvl="0"/>
            <a:r>
              <a:rPr lang="es-ES" dirty="0"/>
              <a:t>Haga clic para modificar los estilos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s-CO" dirty="0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758251A3-C7BF-3DF9-1006-6349C94FA1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fld id="{856A6FAC-9192-436B-870E-80DDE60983C7}" type="datetimeFigureOut">
              <a:rPr lang="es-CO" smtClean="0"/>
              <a:pPr/>
              <a:t>9/03/2026</a:t>
            </a:fld>
            <a:endParaRPr lang="es-CO" dirty="0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644687DF-C287-0B90-0384-AC46566F9D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endParaRPr lang="es-CO" dirty="0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EB92D22D-0268-7F05-56E0-5963F89C29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fld id="{C74CBB0B-5D0C-43FE-9043-22172208F6F8}" type="slidenum">
              <a:rPr lang="es-CO" smtClean="0"/>
              <a:pPr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325733376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B5FE461-F01D-222B-4C7C-57D2AA8652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s-CO" dirty="0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5CFB908D-19D2-F83C-4039-D58C06ECA8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fld id="{856A6FAC-9192-436B-870E-80DDE60983C7}" type="datetimeFigureOut">
              <a:rPr lang="es-CO" smtClean="0"/>
              <a:pPr/>
              <a:t>9/03/2026</a:t>
            </a:fld>
            <a:endParaRPr lang="es-CO" dirty="0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877D68EF-BFF2-A72E-07EE-5E72D7A474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endParaRPr lang="es-CO" dirty="0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538FE25A-BF2A-CF99-7E87-C956434B72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fld id="{C74CBB0B-5D0C-43FE-9043-22172208F6F8}" type="slidenum">
              <a:rPr lang="es-CO" smtClean="0"/>
              <a:pPr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127142467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DB9DC9B7-1E4F-7D26-4BD7-745061F4E2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fld id="{856A6FAC-9192-436B-870E-80DDE60983C7}" type="datetimeFigureOut">
              <a:rPr lang="es-CO" smtClean="0"/>
              <a:pPr/>
              <a:t>9/03/2026</a:t>
            </a:fld>
            <a:endParaRPr lang="es-CO" dirty="0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9F5816B9-11D6-2A5A-0FD1-DB0FC94DB7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endParaRPr lang="es-CO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D3A788D0-F4D3-2B6C-9239-17F58235B6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fld id="{C74CBB0B-5D0C-43FE-9043-22172208F6F8}" type="slidenum">
              <a:rPr lang="es-CO" smtClean="0"/>
              <a:pPr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166274941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4911F9C-4982-DC10-47A7-6087D7976D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>
                <a:latin typeface="Verdana" panose="020B0604030504040204" pitchFamily="34" charset="0"/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s-CO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A2D4D84-B18F-DC4C-91BD-C2D2452F67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>
                <a:latin typeface="Verdana" panose="020B0604030504040204" pitchFamily="34" charset="0"/>
              </a:defRPr>
            </a:lvl1pPr>
            <a:lvl2pPr>
              <a:defRPr sz="2800">
                <a:latin typeface="Verdana" panose="020B0604030504040204" pitchFamily="34" charset="0"/>
              </a:defRPr>
            </a:lvl2pPr>
            <a:lvl3pPr>
              <a:defRPr sz="2400">
                <a:latin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dirty="0"/>
              <a:t>Haga clic para modificar los estilos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s-CO" dirty="0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F14A5BCA-21FB-4F80-5D90-71B92FADA72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>
                <a:latin typeface="Verdana" panose="020B0604030504040204" pitchFamily="34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dirty="0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1DC4DC66-6DB7-E14E-1352-1E2E2ED4ED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fld id="{856A6FAC-9192-436B-870E-80DDE60983C7}" type="datetimeFigureOut">
              <a:rPr lang="es-CO" smtClean="0"/>
              <a:pPr/>
              <a:t>9/03/2026</a:t>
            </a:fld>
            <a:endParaRPr lang="es-CO" dirty="0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15AEA652-EF40-005F-FF90-AD253E40DB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endParaRPr lang="es-CO" dirty="0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9E9AB725-99AA-BB55-8E39-F039EB14A8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fld id="{C74CBB0B-5D0C-43FE-9043-22172208F6F8}" type="slidenum">
              <a:rPr lang="es-CO" smtClean="0"/>
              <a:pPr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29509649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9E65C95-5503-7D88-003E-0E2E5F9113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>
                <a:latin typeface="Verdana" panose="020B0604030504040204" pitchFamily="34" charset="0"/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s-CO" dirty="0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93AC4D1E-48F0-A1F3-F9C4-7B875CE887C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>
                <a:latin typeface="Verdana" panose="020B0604030504040204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 dirty="0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31F0E517-DE99-33E7-2751-3A45597C88D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>
                <a:latin typeface="Verdana" panose="020B0604030504040204" pitchFamily="34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dirty="0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F9892408-C707-58E8-CE35-B1C506B77F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fld id="{856A6FAC-9192-436B-870E-80DDE60983C7}" type="datetimeFigureOut">
              <a:rPr lang="es-CO" smtClean="0"/>
              <a:pPr/>
              <a:t>9/03/2026</a:t>
            </a:fld>
            <a:endParaRPr lang="es-CO" dirty="0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A65293AC-92C2-E7E4-0ECB-1F609042D4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endParaRPr lang="es-CO" dirty="0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5AB57530-0A48-7CB0-27F9-91E065538C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fld id="{C74CBB0B-5D0C-43FE-9043-22172208F6F8}" type="slidenum">
              <a:rPr lang="es-CO" smtClean="0"/>
              <a:pPr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375266611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505C3E2-E170-9268-25A1-AE60BCD4A1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s-CO" dirty="0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6FDC4665-0C8C-E09A-7C93-4DB3CB0A64F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Verdana" panose="020B0604030504040204" pitchFamily="34" charset="0"/>
              </a:defRPr>
            </a:lvl1pPr>
            <a:lvl2pPr>
              <a:defRPr>
                <a:latin typeface="Verdana" panose="020B0604030504040204" pitchFamily="34" charset="0"/>
              </a:defRPr>
            </a:lvl2pPr>
            <a:lvl3pPr>
              <a:defRPr>
                <a:latin typeface="Verdana" panose="020B0604030504040204" pitchFamily="34" charset="0"/>
              </a:defRPr>
            </a:lvl3pPr>
            <a:lvl4pPr>
              <a:defRPr>
                <a:latin typeface="Verdana" panose="020B0604030504040204" pitchFamily="34" charset="0"/>
              </a:defRPr>
            </a:lvl4pPr>
            <a:lvl5pPr>
              <a:defRPr>
                <a:latin typeface="Verdana" panose="020B0604030504040204" pitchFamily="34" charset="0"/>
              </a:defRPr>
            </a:lvl5pPr>
          </a:lstStyle>
          <a:p>
            <a:pPr lvl="0"/>
            <a:r>
              <a:rPr lang="es-ES" dirty="0"/>
              <a:t>Haga clic para modificar los estilos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s-CO" dirty="0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863F176-85B0-9D54-437B-996F56A1D5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fld id="{856A6FAC-9192-436B-870E-80DDE60983C7}" type="datetimeFigureOut">
              <a:rPr lang="es-CO" smtClean="0"/>
              <a:pPr/>
              <a:t>9/03/2026</a:t>
            </a:fld>
            <a:endParaRPr lang="es-CO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D9FF4C6-8C08-CBB4-3CE2-59E6FA53D1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endParaRPr lang="es-CO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DD7E2D5-E6C7-D872-FB2D-BAF970486C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fld id="{C74CBB0B-5D0C-43FE-9043-22172208F6F8}" type="slidenum">
              <a:rPr lang="es-CO" smtClean="0"/>
              <a:pPr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252805457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2BAB6635-A1FA-05FB-BAB0-2B865D5253C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s-CO" dirty="0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86005000-C67B-39FC-C963-1BE222E2F73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>
            <a:lvl1pPr>
              <a:defRPr>
                <a:latin typeface="Verdana" panose="020B0604030504040204" pitchFamily="34" charset="0"/>
              </a:defRPr>
            </a:lvl1pPr>
            <a:lvl2pPr>
              <a:defRPr>
                <a:latin typeface="Verdana" panose="020B0604030504040204" pitchFamily="34" charset="0"/>
              </a:defRPr>
            </a:lvl2pPr>
            <a:lvl3pPr>
              <a:defRPr>
                <a:latin typeface="Verdana" panose="020B0604030504040204" pitchFamily="34" charset="0"/>
              </a:defRPr>
            </a:lvl3pPr>
            <a:lvl4pPr>
              <a:defRPr>
                <a:latin typeface="Verdana" panose="020B0604030504040204" pitchFamily="34" charset="0"/>
              </a:defRPr>
            </a:lvl4pPr>
            <a:lvl5pPr>
              <a:defRPr>
                <a:latin typeface="Verdana" panose="020B0604030504040204" pitchFamily="34" charset="0"/>
              </a:defRPr>
            </a:lvl5pPr>
          </a:lstStyle>
          <a:p>
            <a:pPr lvl="0"/>
            <a:r>
              <a:rPr lang="es-ES" dirty="0"/>
              <a:t>Haga clic para modificar los estilos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s-CO" dirty="0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277B06B-FF69-1B1F-5058-EED75F49A9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fld id="{856A6FAC-9192-436B-870E-80DDE60983C7}" type="datetimeFigureOut">
              <a:rPr lang="es-CO" smtClean="0"/>
              <a:pPr/>
              <a:t>9/03/2026</a:t>
            </a:fld>
            <a:endParaRPr lang="es-CO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A1E3432-7CD9-B690-69AF-9AB3EC20FD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endParaRPr lang="es-CO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0FBBF71-D1BB-B37A-0A5C-4B7A1432A5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fld id="{C74CBB0B-5D0C-43FE-9043-22172208F6F8}" type="slidenum">
              <a:rPr lang="es-CO" smtClean="0"/>
              <a:pPr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19822654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2C092A5-DE25-767F-031F-CE0639AC53C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>
                <a:latin typeface="Verdana" panose="020B0604030504040204" pitchFamily="34" charset="0"/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s-CO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61259010-DBE2-D34D-D879-AC7A1D28336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latin typeface="Verdana" panose="020B060403050404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dirty="0"/>
              <a:t>Haga clic para modificar el estilo de subtítulo del patrón</a:t>
            </a:r>
            <a:endParaRPr lang="es-CO" dirty="0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28C31B2-286A-C9C4-E01D-E40D72576A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fld id="{856A6FAC-9192-436B-870E-80DDE60983C7}" type="datetimeFigureOut">
              <a:rPr lang="es-CO" smtClean="0"/>
              <a:pPr/>
              <a:t>9/03/2026</a:t>
            </a:fld>
            <a:endParaRPr lang="es-CO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91D1DDB-6CC7-9360-8F7F-08FF87C5D7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endParaRPr lang="es-CO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EC3D685-36E9-396E-8492-722E755FAF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fld id="{C74CBB0B-5D0C-43FE-9043-22172208F6F8}" type="slidenum">
              <a:rPr lang="es-CO" smtClean="0"/>
              <a:pPr/>
              <a:t>‹Nº›</a:t>
            </a:fld>
            <a:endParaRPr lang="es-CO" dirty="0"/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49AFD091-953C-4B8E-5508-A2D6A3D77D1D}"/>
              </a:ext>
            </a:extLst>
          </p:cNvPr>
          <p:cNvSpPr/>
          <p:nvPr userDrawn="1"/>
        </p:nvSpPr>
        <p:spPr>
          <a:xfrm>
            <a:off x="0" y="819253"/>
            <a:ext cx="12192000" cy="5219493"/>
          </a:xfrm>
          <a:prstGeom prst="rect">
            <a:avLst/>
          </a:prstGeom>
          <a:solidFill>
            <a:srgbClr val="B0884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19152558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2C092A5-DE25-767F-031F-CE0639AC53C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>
                <a:latin typeface="Verdana" panose="020B0604030504040204" pitchFamily="34" charset="0"/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s-CO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61259010-DBE2-D34D-D879-AC7A1D28336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latin typeface="Verdana" panose="020B060403050404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dirty="0"/>
              <a:t>Haga clic para modificar el estilo de subtítulo del patrón</a:t>
            </a:r>
            <a:endParaRPr lang="es-CO" dirty="0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28C31B2-286A-C9C4-E01D-E40D72576A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fld id="{856A6FAC-9192-436B-870E-80DDE60983C7}" type="datetimeFigureOut">
              <a:rPr lang="es-CO" smtClean="0"/>
              <a:pPr/>
              <a:t>9/03/2026</a:t>
            </a:fld>
            <a:endParaRPr lang="es-CO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91D1DDB-6CC7-9360-8F7F-08FF87C5D7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endParaRPr lang="es-CO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EC3D685-36E9-396E-8492-722E755FAF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fld id="{C74CBB0B-5D0C-43FE-9043-22172208F6F8}" type="slidenum">
              <a:rPr lang="es-CO" smtClean="0"/>
              <a:pPr/>
              <a:t>‹Nº›</a:t>
            </a:fld>
            <a:endParaRPr lang="es-CO" dirty="0"/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F663A175-52FA-6661-1F93-E14E5215D728}"/>
              </a:ext>
            </a:extLst>
          </p:cNvPr>
          <p:cNvSpPr/>
          <p:nvPr userDrawn="1"/>
        </p:nvSpPr>
        <p:spPr>
          <a:xfrm>
            <a:off x="0" y="6721474"/>
            <a:ext cx="12192000" cy="136525"/>
          </a:xfrm>
          <a:prstGeom prst="rect">
            <a:avLst/>
          </a:prstGeom>
          <a:solidFill>
            <a:srgbClr val="B0884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35722071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13D0CCB-4FFD-D76C-2516-7E388FCAB9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>
                <a:latin typeface="Verdana" panose="020B0604030504040204" pitchFamily="34" charset="0"/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s-CO" dirty="0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E1E21056-E582-22D1-6201-8C5FC793E5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  <a:latin typeface="Verdana" panose="020B060403050404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dirty="0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7EB76F7-CED7-0277-AFCB-6886CB518D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fld id="{856A6FAC-9192-436B-870E-80DDE60983C7}" type="datetimeFigureOut">
              <a:rPr lang="es-CO" smtClean="0"/>
              <a:pPr/>
              <a:t>9/03/2026</a:t>
            </a:fld>
            <a:endParaRPr lang="es-CO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4C8B0CA-24C5-6F63-CBFA-9062B6F262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endParaRPr lang="es-CO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53FA383-2ECC-136F-2454-358FD4FC21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fld id="{C74CBB0B-5D0C-43FE-9043-22172208F6F8}" type="slidenum">
              <a:rPr lang="es-CO" smtClean="0"/>
              <a:pPr/>
              <a:t>‹Nº›</a:t>
            </a:fld>
            <a:endParaRPr lang="es-CO" dirty="0"/>
          </a:p>
        </p:txBody>
      </p:sp>
      <p:pic>
        <p:nvPicPr>
          <p:cNvPr id="9" name="Imagen 8">
            <a:extLst>
              <a:ext uri="{FF2B5EF4-FFF2-40B4-BE49-F238E27FC236}">
                <a16:creationId xmlns:a16="http://schemas.microsoft.com/office/drawing/2014/main" id="{C32AACA3-EE5B-D2A7-8374-77B760538B7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766070" y="159440"/>
            <a:ext cx="659859" cy="469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2379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1_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13D0CCB-4FFD-D76C-2516-7E388FCAB9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>
                <a:latin typeface="Verdana" panose="020B0604030504040204" pitchFamily="34" charset="0"/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s-CO" dirty="0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E1E21056-E582-22D1-6201-8C5FC793E5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  <a:latin typeface="Verdana" panose="020B060403050404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dirty="0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7EB76F7-CED7-0277-AFCB-6886CB518D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fld id="{856A6FAC-9192-436B-870E-80DDE60983C7}" type="datetimeFigureOut">
              <a:rPr lang="es-CO" smtClean="0"/>
              <a:pPr/>
              <a:t>9/03/2026</a:t>
            </a:fld>
            <a:endParaRPr lang="es-CO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4C8B0CA-24C5-6F63-CBFA-9062B6F262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endParaRPr lang="es-CO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53FA383-2ECC-136F-2454-358FD4FC21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fld id="{C74CBB0B-5D0C-43FE-9043-22172208F6F8}" type="slidenum">
              <a:rPr lang="es-CO" smtClean="0"/>
              <a:pPr/>
              <a:t>‹Nº›</a:t>
            </a:fld>
            <a:endParaRPr lang="es-CO" dirty="0"/>
          </a:p>
        </p:txBody>
      </p:sp>
      <p:pic>
        <p:nvPicPr>
          <p:cNvPr id="9" name="Imagen 8">
            <a:extLst>
              <a:ext uri="{FF2B5EF4-FFF2-40B4-BE49-F238E27FC236}">
                <a16:creationId xmlns:a16="http://schemas.microsoft.com/office/drawing/2014/main" id="{C32AACA3-EE5B-D2A7-8374-77B760538B7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08270" y="159440"/>
            <a:ext cx="659859" cy="469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24725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2_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13D0CCB-4FFD-D76C-2516-7E388FCAB9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>
                <a:latin typeface="Verdana" panose="020B0604030504040204" pitchFamily="34" charset="0"/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s-CO" dirty="0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E1E21056-E582-22D1-6201-8C5FC793E5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  <a:latin typeface="Verdana" panose="020B060403050404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dirty="0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7EB76F7-CED7-0277-AFCB-6886CB518D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fld id="{856A6FAC-9192-436B-870E-80DDE60983C7}" type="datetimeFigureOut">
              <a:rPr lang="es-CO" smtClean="0"/>
              <a:pPr/>
              <a:t>9/03/2026</a:t>
            </a:fld>
            <a:endParaRPr lang="es-CO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4C8B0CA-24C5-6F63-CBFA-9062B6F262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endParaRPr lang="es-CO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53FA383-2ECC-136F-2454-358FD4FC21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fld id="{C74CBB0B-5D0C-43FE-9043-22172208F6F8}" type="slidenum">
              <a:rPr lang="es-CO" smtClean="0"/>
              <a:pPr/>
              <a:t>‹Nº›</a:t>
            </a:fld>
            <a:endParaRPr lang="es-CO" dirty="0"/>
          </a:p>
        </p:txBody>
      </p:sp>
      <p:pic>
        <p:nvPicPr>
          <p:cNvPr id="9" name="Imagen 8">
            <a:extLst>
              <a:ext uri="{FF2B5EF4-FFF2-40B4-BE49-F238E27FC236}">
                <a16:creationId xmlns:a16="http://schemas.microsoft.com/office/drawing/2014/main" id="{C32AACA3-EE5B-D2A7-8374-77B760538B7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1023870" y="159440"/>
            <a:ext cx="659859" cy="469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75239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3_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13D0CCB-4FFD-D76C-2516-7E388FCAB9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>
                <a:latin typeface="Verdana" panose="020B0604030504040204" pitchFamily="34" charset="0"/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s-CO" dirty="0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E1E21056-E582-22D1-6201-8C5FC793E5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  <a:latin typeface="Verdana" panose="020B060403050404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dirty="0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7EB76F7-CED7-0277-AFCB-6886CB518D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fld id="{856A6FAC-9192-436B-870E-80DDE60983C7}" type="datetimeFigureOut">
              <a:rPr lang="es-CO" smtClean="0"/>
              <a:pPr/>
              <a:t>9/03/2026</a:t>
            </a:fld>
            <a:endParaRPr lang="es-CO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4C8B0CA-24C5-6F63-CBFA-9062B6F262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endParaRPr lang="es-CO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53FA383-2ECC-136F-2454-358FD4FC21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fld id="{C74CBB0B-5D0C-43FE-9043-22172208F6F8}" type="slidenum">
              <a:rPr lang="es-CO" smtClean="0"/>
              <a:pPr/>
              <a:t>‹Nº›</a:t>
            </a:fld>
            <a:endParaRPr lang="es-CO" dirty="0"/>
          </a:p>
        </p:txBody>
      </p:sp>
      <p:pic>
        <p:nvPicPr>
          <p:cNvPr id="9" name="Imagen 8">
            <a:extLst>
              <a:ext uri="{FF2B5EF4-FFF2-40B4-BE49-F238E27FC236}">
                <a16:creationId xmlns:a16="http://schemas.microsoft.com/office/drawing/2014/main" id="{C32AACA3-EE5B-D2A7-8374-77B760538B7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766070" y="6251575"/>
            <a:ext cx="659859" cy="469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18034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4_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13D0CCB-4FFD-D76C-2516-7E388FCAB9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>
                <a:latin typeface="Verdana" panose="020B0604030504040204" pitchFamily="34" charset="0"/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s-CO" dirty="0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E1E21056-E582-22D1-6201-8C5FC793E5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  <a:latin typeface="Verdana" panose="020B060403050404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dirty="0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7EB76F7-CED7-0277-AFCB-6886CB518D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fld id="{856A6FAC-9192-436B-870E-80DDE60983C7}" type="datetimeFigureOut">
              <a:rPr lang="es-CO" smtClean="0"/>
              <a:pPr/>
              <a:t>9/03/2026</a:t>
            </a:fld>
            <a:endParaRPr lang="es-CO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4C8B0CA-24C5-6F63-CBFA-9062B6F262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endParaRPr lang="es-CO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53FA383-2ECC-136F-2454-358FD4FC21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fld id="{C74CBB0B-5D0C-43FE-9043-22172208F6F8}" type="slidenum">
              <a:rPr lang="es-CO" smtClean="0"/>
              <a:pPr/>
              <a:t>‹Nº›</a:t>
            </a:fld>
            <a:endParaRPr lang="es-CO" dirty="0"/>
          </a:p>
        </p:txBody>
      </p:sp>
      <p:pic>
        <p:nvPicPr>
          <p:cNvPr id="9" name="Imagen 8">
            <a:extLst>
              <a:ext uri="{FF2B5EF4-FFF2-40B4-BE49-F238E27FC236}">
                <a16:creationId xmlns:a16="http://schemas.microsoft.com/office/drawing/2014/main" id="{C32AACA3-EE5B-D2A7-8374-77B760538B7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08270" y="6251575"/>
            <a:ext cx="659859" cy="469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61293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5_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13D0CCB-4FFD-D76C-2516-7E388FCAB9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>
                <a:latin typeface="Verdana" panose="020B0604030504040204" pitchFamily="34" charset="0"/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s-CO" dirty="0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E1E21056-E582-22D1-6201-8C5FC793E5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  <a:latin typeface="Verdana" panose="020B060403050404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dirty="0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7EB76F7-CED7-0277-AFCB-6886CB518D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fld id="{856A6FAC-9192-436B-870E-80DDE60983C7}" type="datetimeFigureOut">
              <a:rPr lang="es-CO" smtClean="0"/>
              <a:pPr/>
              <a:t>9/03/2026</a:t>
            </a:fld>
            <a:endParaRPr lang="es-CO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4C8B0CA-24C5-6F63-CBFA-9062B6F262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endParaRPr lang="es-CO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53FA383-2ECC-136F-2454-358FD4FC21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fld id="{C74CBB0B-5D0C-43FE-9043-22172208F6F8}" type="slidenum">
              <a:rPr lang="es-CO" smtClean="0"/>
              <a:pPr/>
              <a:t>‹Nº›</a:t>
            </a:fld>
            <a:endParaRPr lang="es-CO" dirty="0"/>
          </a:p>
        </p:txBody>
      </p:sp>
      <p:pic>
        <p:nvPicPr>
          <p:cNvPr id="9" name="Imagen 8">
            <a:extLst>
              <a:ext uri="{FF2B5EF4-FFF2-40B4-BE49-F238E27FC236}">
                <a16:creationId xmlns:a16="http://schemas.microsoft.com/office/drawing/2014/main" id="{C32AACA3-EE5B-D2A7-8374-77B760538B7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1023870" y="6251575"/>
            <a:ext cx="659859" cy="469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48919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CF842174-351A-5C35-E775-1CDC59E177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dirty="0"/>
              <a:t>Haga clic para modificar el estilo de título del patrón</a:t>
            </a:r>
            <a:endParaRPr lang="es-CO" dirty="0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65D2E68F-9A0D-D89E-ED06-73EDB9E63B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dirty="0"/>
              <a:t>Haga clic para modificar los estilos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s-CO" dirty="0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0A95696-420C-C45E-6F3E-ED258E8D8B8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Verdana" panose="020B0604030504040204" pitchFamily="34" charset="0"/>
              </a:defRPr>
            </a:lvl1pPr>
          </a:lstStyle>
          <a:p>
            <a:fld id="{856A6FAC-9192-436B-870E-80DDE60983C7}" type="datetimeFigureOut">
              <a:rPr lang="es-CO" smtClean="0"/>
              <a:pPr/>
              <a:t>9/03/2026</a:t>
            </a:fld>
            <a:endParaRPr lang="es-CO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BEF4216-2A8E-0656-28FD-6CAD51853C5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Verdana" panose="020B0604030504040204" pitchFamily="34" charset="0"/>
              </a:defRPr>
            </a:lvl1pPr>
          </a:lstStyle>
          <a:p>
            <a:endParaRPr lang="es-CO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6FEC2FF-6B1B-D345-F657-95FAADED47F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Verdana" panose="020B0604030504040204" pitchFamily="34" charset="0"/>
              </a:defRPr>
            </a:lvl1pPr>
          </a:lstStyle>
          <a:p>
            <a:fld id="{C74CBB0B-5D0C-43FE-9043-22172208F6F8}" type="slidenum">
              <a:rPr lang="es-CO" smtClean="0"/>
              <a:pPr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13260689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49" r:id="rId2"/>
    <p:sldLayoutId id="2147483660" r:id="rId3"/>
    <p:sldLayoutId id="2147483651" r:id="rId4"/>
    <p:sldLayoutId id="2147483662" r:id="rId5"/>
    <p:sldLayoutId id="2147483663" r:id="rId6"/>
    <p:sldLayoutId id="2147483664" r:id="rId7"/>
    <p:sldLayoutId id="2147483665" r:id="rId8"/>
    <p:sldLayoutId id="2147483666" r:id="rId9"/>
    <p:sldLayoutId id="2147483650" r:id="rId10"/>
    <p:sldLayoutId id="2147483652" r:id="rId11"/>
    <p:sldLayoutId id="2147483653" r:id="rId12"/>
    <p:sldLayoutId id="2147483654" r:id="rId13"/>
    <p:sldLayoutId id="2147483655" r:id="rId14"/>
    <p:sldLayoutId id="2147483656" r:id="rId15"/>
    <p:sldLayoutId id="2147483657" r:id="rId16"/>
    <p:sldLayoutId id="2147483658" r:id="rId17"/>
    <p:sldLayoutId id="2147483659" r:id="rId18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Verdana" panose="020B060403050404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Verdana" panose="020B0604030504040204" pitchFamily="34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Verdana" panose="020B0604030504040204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Verdana" panose="020B0604030504040204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Verdana" panose="020B0604030504040204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Verdana" panose="020B060403050404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780961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ítulo 3">
            <a:extLst>
              <a:ext uri="{FF2B5EF4-FFF2-40B4-BE49-F238E27FC236}">
                <a16:creationId xmlns:a16="http://schemas.microsoft.com/office/drawing/2014/main" id="{9C8D3793-EBDF-5E1F-3996-1011F5B46289}"/>
              </a:ext>
            </a:extLst>
          </p:cNvPr>
          <p:cNvSpPr txBox="1">
            <a:spLocks/>
          </p:cNvSpPr>
          <p:nvPr/>
        </p:nvSpPr>
        <p:spPr>
          <a:xfrm>
            <a:off x="1526108" y="1561260"/>
            <a:ext cx="8745637" cy="1405103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Verdana" panose="020B0604030504040204" pitchFamily="34" charset="0"/>
                <a:ea typeface="+mj-ea"/>
                <a:cs typeface="+mj-cs"/>
              </a:defRPr>
            </a:lvl1pPr>
          </a:lstStyle>
          <a:p>
            <a:pPr fontAlgn="base">
              <a:spcAft>
                <a:spcPct val="0"/>
              </a:spcAft>
            </a:pPr>
            <a:r>
              <a:rPr lang="es-ES" sz="4400" b="1" dirty="0">
                <a:solidFill>
                  <a:srgbClr val="B08840"/>
                </a:solidFill>
                <a:ea typeface="Verdana" panose="020B0604030504040204" pitchFamily="34" charset="0"/>
                <a:cs typeface="JasmineUPC" panose="02020603050405020304" pitchFamily="18" charset="-34"/>
              </a:rPr>
              <a:t>Ranking de </a:t>
            </a:r>
            <a:br>
              <a:rPr lang="es-ES" sz="4400" b="1" dirty="0">
                <a:solidFill>
                  <a:srgbClr val="B08840"/>
                </a:solidFill>
                <a:ea typeface="Verdana" panose="020B0604030504040204" pitchFamily="34" charset="0"/>
                <a:cs typeface="JasmineUPC" panose="02020603050405020304" pitchFamily="18" charset="-34"/>
              </a:rPr>
            </a:br>
            <a:r>
              <a:rPr lang="es-ES" sz="4400" b="1" dirty="0">
                <a:solidFill>
                  <a:srgbClr val="B08840"/>
                </a:solidFill>
                <a:ea typeface="Verdana" panose="020B0604030504040204" pitchFamily="34" charset="0"/>
                <a:cs typeface="JasmineUPC" panose="02020603050405020304" pitchFamily="18" charset="-34"/>
              </a:rPr>
              <a:t>Creadores de Mercado</a:t>
            </a:r>
          </a:p>
        </p:txBody>
      </p:sp>
      <p:cxnSp>
        <p:nvCxnSpPr>
          <p:cNvPr id="15" name="Conector recto 14">
            <a:extLst>
              <a:ext uri="{FF2B5EF4-FFF2-40B4-BE49-F238E27FC236}">
                <a16:creationId xmlns:a16="http://schemas.microsoft.com/office/drawing/2014/main" id="{07CB2684-B359-5C15-3B50-8910D0B16762}"/>
              </a:ext>
            </a:extLst>
          </p:cNvPr>
          <p:cNvCxnSpPr/>
          <p:nvPr/>
        </p:nvCxnSpPr>
        <p:spPr>
          <a:xfrm>
            <a:off x="1246297" y="1254781"/>
            <a:ext cx="0" cy="4088921"/>
          </a:xfrm>
          <a:prstGeom prst="line">
            <a:avLst/>
          </a:prstGeom>
          <a:ln w="73025">
            <a:solidFill>
              <a:srgbClr val="B0884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CuadroTexto 3">
            <a:extLst>
              <a:ext uri="{FF2B5EF4-FFF2-40B4-BE49-F238E27FC236}">
                <a16:creationId xmlns:a16="http://schemas.microsoft.com/office/drawing/2014/main" id="{A1889C1F-75E7-D868-6725-356C56FEF9EB}"/>
              </a:ext>
            </a:extLst>
          </p:cNvPr>
          <p:cNvSpPr txBox="1"/>
          <p:nvPr/>
        </p:nvSpPr>
        <p:spPr>
          <a:xfrm>
            <a:off x="1526110" y="3185160"/>
            <a:ext cx="8745635" cy="181588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800" dirty="0">
                <a:solidFill>
                  <a:srgbClr val="B08840"/>
                </a:solidFill>
                <a:latin typeface="Verdana" panose="020B0604030504040204" pitchFamily="34" charset="0"/>
                <a:ea typeface="Verdana" panose="020B0604030504040204" pitchFamily="34" charset="0"/>
                <a:cs typeface="JasmineUPC" panose="02020603050405020304" pitchFamily="18" charset="-34"/>
              </a:rPr>
              <a:t>Dirección General de Crédito Público </a:t>
            </a:r>
          </a:p>
          <a:p>
            <a:r>
              <a:rPr lang="es-ES" sz="2800" dirty="0">
                <a:solidFill>
                  <a:srgbClr val="B08840"/>
                </a:solidFill>
                <a:latin typeface="Verdana" panose="020B0604030504040204" pitchFamily="34" charset="0"/>
                <a:ea typeface="Verdana" panose="020B0604030504040204" pitchFamily="34" charset="0"/>
                <a:cs typeface="JasmineUPC" panose="02020603050405020304" pitchFamily="18" charset="-34"/>
              </a:rPr>
              <a:t>y Tesoro Nacional</a:t>
            </a:r>
          </a:p>
          <a:p>
            <a:endParaRPr lang="es-ES" sz="2800" dirty="0">
              <a:solidFill>
                <a:srgbClr val="B08840"/>
              </a:solidFill>
              <a:latin typeface="Verdana" panose="020B0604030504040204" pitchFamily="34" charset="0"/>
              <a:ea typeface="Verdana" panose="020B0604030504040204" pitchFamily="34" charset="0"/>
              <a:cs typeface="JasmineUPC" panose="02020603050405020304" pitchFamily="18" charset="-34"/>
            </a:endParaRPr>
          </a:p>
          <a:p>
            <a:r>
              <a:rPr lang="es-ES" sz="2800" dirty="0">
                <a:solidFill>
                  <a:srgbClr val="B08840"/>
                </a:solidFill>
                <a:latin typeface="Verdana" panose="020B0604030504040204" pitchFamily="34" charset="0"/>
                <a:ea typeface="Verdana" panose="020B0604030504040204" pitchFamily="34" charset="0"/>
                <a:cs typeface="JasmineUPC" panose="02020603050405020304" pitchFamily="18" charset="-34"/>
              </a:rPr>
              <a:t>2026</a:t>
            </a:r>
          </a:p>
        </p:txBody>
      </p:sp>
    </p:spTree>
    <p:extLst>
      <p:ext uri="{BB962C8B-B14F-4D97-AF65-F5344CB8AC3E}">
        <p14:creationId xmlns:p14="http://schemas.microsoft.com/office/powerpoint/2010/main" val="12876940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4">
            <a:extLst>
              <a:ext uri="{FF2B5EF4-FFF2-40B4-BE49-F238E27FC236}">
                <a16:creationId xmlns:a16="http://schemas.microsoft.com/office/drawing/2014/main" id="{84771201-ADBE-7D0B-09D5-E123436C5540}"/>
              </a:ext>
            </a:extLst>
          </p:cNvPr>
          <p:cNvSpPr txBox="1">
            <a:spLocks noChangeArrowheads="1"/>
          </p:cNvSpPr>
          <p:nvPr>
            <p:custDataLst>
              <p:tags r:id="rId1"/>
            </p:custDataLst>
          </p:nvPr>
        </p:nvSpPr>
        <p:spPr bwMode="gray">
          <a:xfrm>
            <a:off x="2309922" y="832831"/>
            <a:ext cx="7556741" cy="373710"/>
          </a:xfrm>
          <a:prstGeom prst="rect">
            <a:avLst/>
          </a:prstGeom>
          <a:solidFill>
            <a:srgbClr val="B48C41"/>
          </a:solidFill>
          <a:ln w="9525">
            <a:noFill/>
            <a:miter lim="800000"/>
            <a:headEnd/>
            <a:tailEnd/>
          </a:ln>
          <a:effectLst>
            <a:outerShdw dist="64008" dir="5400000" algn="ctr" rotWithShape="0">
              <a:srgbClr val="FFFFFF"/>
            </a:outerShdw>
          </a:effectLst>
        </p:spPr>
        <p:txBody>
          <a:bodyPr wrap="square" lIns="40819" tIns="32648" rIns="81643" bIns="32648" anchor="b">
            <a:spAutoFit/>
          </a:bodyPr>
          <a:lstStyle/>
          <a:p>
            <a:pPr algn="ctr" defTabSz="82073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dirty="0">
                <a:solidFill>
                  <a:schemeClr val="bg1"/>
                </a:solidFill>
                <a:latin typeface="Gill Sans MT" panose="020B0502020104020203" pitchFamily="34" charset="0"/>
                <a:ea typeface="LF_Kai" pitchFamily="65" charset="-120"/>
              </a:rPr>
              <a:t>Ranking General </a:t>
            </a:r>
            <a:r>
              <a:rPr lang="en-US" sz="2000" dirty="0" err="1">
                <a:solidFill>
                  <a:schemeClr val="bg1"/>
                </a:solidFill>
                <a:latin typeface="Gill Sans MT" panose="020B0502020104020203" pitchFamily="34" charset="0"/>
                <a:ea typeface="LF_Kai" pitchFamily="65" charset="-120"/>
              </a:rPr>
              <a:t>Acumulado</a:t>
            </a:r>
            <a:r>
              <a:rPr lang="en-US" sz="2000" dirty="0">
                <a:solidFill>
                  <a:schemeClr val="bg1"/>
                </a:solidFill>
                <a:latin typeface="Gill Sans MT" panose="020B0502020104020203" pitchFamily="34" charset="0"/>
                <a:ea typeface="LF_Kai" pitchFamily="65" charset="-12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Gill Sans MT" panose="020B0502020104020203" pitchFamily="34" charset="0"/>
                <a:ea typeface="LF_Kai" pitchFamily="65" charset="-120"/>
              </a:rPr>
              <a:t>Enero</a:t>
            </a:r>
            <a:r>
              <a:rPr lang="en-US" sz="2000" dirty="0">
                <a:solidFill>
                  <a:schemeClr val="bg1"/>
                </a:solidFill>
                <a:latin typeface="Gill Sans MT" panose="020B0502020104020203" pitchFamily="34" charset="0"/>
                <a:ea typeface="LF_Kai" pitchFamily="65" charset="-120"/>
              </a:rPr>
              <a:t> 2026</a:t>
            </a:r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18F0DA0A-5BE2-7323-A3B6-58132C06C88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17629" y="1395663"/>
            <a:ext cx="7556741" cy="51334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532794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1A12062-1ACA-C6FA-618A-D4DB3AB270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4">
            <a:extLst>
              <a:ext uri="{FF2B5EF4-FFF2-40B4-BE49-F238E27FC236}">
                <a16:creationId xmlns:a16="http://schemas.microsoft.com/office/drawing/2014/main" id="{82B6C11A-CDBF-473E-F423-90D154DDD8B8}"/>
              </a:ext>
            </a:extLst>
          </p:cNvPr>
          <p:cNvSpPr txBox="1">
            <a:spLocks noChangeArrowheads="1"/>
          </p:cNvSpPr>
          <p:nvPr>
            <p:custDataLst>
              <p:tags r:id="rId1"/>
            </p:custDataLst>
          </p:nvPr>
        </p:nvSpPr>
        <p:spPr bwMode="gray">
          <a:xfrm>
            <a:off x="2309922" y="832831"/>
            <a:ext cx="7556741" cy="373710"/>
          </a:xfrm>
          <a:prstGeom prst="rect">
            <a:avLst/>
          </a:prstGeom>
          <a:solidFill>
            <a:srgbClr val="B48C41"/>
          </a:solidFill>
          <a:ln w="9525">
            <a:noFill/>
            <a:miter lim="800000"/>
            <a:headEnd/>
            <a:tailEnd/>
          </a:ln>
          <a:effectLst>
            <a:outerShdw dist="64008" dir="5400000" algn="ctr" rotWithShape="0">
              <a:srgbClr val="FFFFFF"/>
            </a:outerShdw>
          </a:effectLst>
        </p:spPr>
        <p:txBody>
          <a:bodyPr wrap="square" lIns="40819" tIns="32648" rIns="81643" bIns="32648" anchor="b">
            <a:spAutoFit/>
          </a:bodyPr>
          <a:lstStyle/>
          <a:p>
            <a:pPr algn="ctr" defTabSz="82073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dirty="0">
                <a:solidFill>
                  <a:schemeClr val="bg1"/>
                </a:solidFill>
                <a:latin typeface="Gill Sans MT" panose="020B0502020104020203" pitchFamily="34" charset="0"/>
                <a:ea typeface="LF_Kai" pitchFamily="65" charset="-120"/>
              </a:rPr>
              <a:t>Ranking General </a:t>
            </a:r>
            <a:r>
              <a:rPr lang="en-US" sz="2000" dirty="0" err="1">
                <a:solidFill>
                  <a:schemeClr val="bg1"/>
                </a:solidFill>
                <a:latin typeface="Gill Sans MT" panose="020B0502020104020203" pitchFamily="34" charset="0"/>
                <a:ea typeface="LF_Kai" pitchFamily="65" charset="-120"/>
              </a:rPr>
              <a:t>Acumulado</a:t>
            </a:r>
            <a:r>
              <a:rPr lang="en-US" sz="2000" dirty="0">
                <a:solidFill>
                  <a:schemeClr val="bg1"/>
                </a:solidFill>
                <a:latin typeface="Gill Sans MT" panose="020B0502020104020203" pitchFamily="34" charset="0"/>
                <a:ea typeface="LF_Kai" pitchFamily="65" charset="-12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Gill Sans MT" panose="020B0502020104020203" pitchFamily="34" charset="0"/>
                <a:ea typeface="LF_Kai" pitchFamily="65" charset="-120"/>
              </a:rPr>
              <a:t>Febrero</a:t>
            </a:r>
            <a:r>
              <a:rPr lang="en-US" sz="2000" dirty="0">
                <a:solidFill>
                  <a:schemeClr val="bg1"/>
                </a:solidFill>
                <a:latin typeface="Gill Sans MT" panose="020B0502020104020203" pitchFamily="34" charset="0"/>
                <a:ea typeface="LF_Kai" pitchFamily="65" charset="-120"/>
              </a:rPr>
              <a:t> 2026</a:t>
            </a:r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E15AB253-F36E-9E67-E894-E76DDCDC58F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09922" y="1468018"/>
            <a:ext cx="7556741" cy="50611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89448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75286674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JPM_OBJECT_NAME" val="jpmObjectTitl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JPM_OBJECT_NAME" val="jpmObjectTitle"/>
</p:tagLst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GOBIERNO DEL CAMBIO">
      <a:majorFont>
        <a:latin typeface="Helvetica"/>
        <a:ea typeface=""/>
        <a:cs typeface=""/>
      </a:majorFont>
      <a:minorFont>
        <a:latin typeface="Helvetic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1390</TotalTime>
  <Words>25</Words>
  <Application>Microsoft Office PowerPoint</Application>
  <PresentationFormat>Panorámica</PresentationFormat>
  <Paragraphs>7</Paragraphs>
  <Slides>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10" baseType="lpstr">
      <vt:lpstr>Arial</vt:lpstr>
      <vt:lpstr>Calibri</vt:lpstr>
      <vt:lpstr>Gill Sans MT</vt:lpstr>
      <vt:lpstr>Verdana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William Camilo  Baracaldo Godoy</dc:creator>
  <cp:lastModifiedBy>Maria Camila Forero Nuñez</cp:lastModifiedBy>
  <cp:revision>33</cp:revision>
  <dcterms:created xsi:type="dcterms:W3CDTF">2023-05-08T00:34:42Z</dcterms:created>
  <dcterms:modified xsi:type="dcterms:W3CDTF">2026-03-09T21:57:39Z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3f58863d-b18f-495a-b538-b0c1f8318a5b_Enabled">
    <vt:lpwstr>true</vt:lpwstr>
  </property>
  <property fmtid="{D5CDD505-2E9C-101B-9397-08002B2CF9AE}" pid="3" name="MSIP_Label_3f58863d-b18f-495a-b538-b0c1f8318a5b_SetDate">
    <vt:lpwstr>2026-03-03T17:52:06Z</vt:lpwstr>
  </property>
  <property fmtid="{D5CDD505-2E9C-101B-9397-08002B2CF9AE}" pid="4" name="MSIP_Label_3f58863d-b18f-495a-b538-b0c1f8318a5b_Method">
    <vt:lpwstr>Privileged</vt:lpwstr>
  </property>
  <property fmtid="{D5CDD505-2E9C-101B-9397-08002B2CF9AE}" pid="5" name="MSIP_Label_3f58863d-b18f-495a-b538-b0c1f8318a5b_Name">
    <vt:lpwstr>Interna</vt:lpwstr>
  </property>
  <property fmtid="{D5CDD505-2E9C-101B-9397-08002B2CF9AE}" pid="6" name="MSIP_Label_3f58863d-b18f-495a-b538-b0c1f8318a5b_SiteId">
    <vt:lpwstr>b4ea60d8-be49-40bc-98c4-18c43bfd721e</vt:lpwstr>
  </property>
  <property fmtid="{D5CDD505-2E9C-101B-9397-08002B2CF9AE}" pid="7" name="MSIP_Label_3f58863d-b18f-495a-b538-b0c1f8318a5b_ActionId">
    <vt:lpwstr>0ec31ad9-bf3d-4e83-bea8-3670e6dbea40</vt:lpwstr>
  </property>
  <property fmtid="{D5CDD505-2E9C-101B-9397-08002B2CF9AE}" pid="8" name="MSIP_Label_3f58863d-b18f-495a-b538-b0c1f8318a5b_ContentBits">
    <vt:lpwstr>0</vt:lpwstr>
  </property>
  <property fmtid="{D5CDD505-2E9C-101B-9397-08002B2CF9AE}" pid="9" name="MSIP_Label_3f58863d-b18f-495a-b538-b0c1f8318a5b_Tag">
    <vt:lpwstr>10, 0, 1, 1</vt:lpwstr>
  </property>
</Properties>
</file>