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9" r:id="rId3"/>
    <p:sldId id="262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7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3/03/2026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85F5F-1E70-85E5-1755-07AC691C5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3225E8C6-5243-8125-4BCE-B2A55F209017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Acumulado Agosto 2025</a:t>
            </a:r>
            <a:endParaRPr lang="en-US" sz="2000" dirty="0">
              <a:solidFill>
                <a:schemeClr val="bg1"/>
              </a:solidFill>
              <a:latin typeface="Gill Sans MT" panose="020B0502020104020203" pitchFamily="34" charset="0"/>
              <a:ea typeface="LF_Kai" pitchFamily="65" charset="-12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AB661A-D5D8-0EF4-7A23-A41509C92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34877"/>
            <a:ext cx="7556741" cy="514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742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D07A1-7FE4-6929-E5FC-145F583DC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0C254D58-EE34-5F33-4AC1-EF9E2BD1EA3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Septiembre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56DC9AF-F7CC-117B-7FAE-D2BB2D0B8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28750"/>
            <a:ext cx="7556741" cy="510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857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4EACF-6D62-4931-A5AD-67791B853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93C62589-951F-A588-D84B-93E4FCB2C3B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Octubre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2817ABB-C012-73DB-B6E9-18F195AC7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04605"/>
            <a:ext cx="7556741" cy="513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283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0A6F1-7630-26BE-7D97-9BD4AFD45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F6DE513F-1C52-0700-6F1A-8E0C7D4EB6F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Noviembre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0F2371D-FDCC-DD71-D6EF-49935FD368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32088"/>
            <a:ext cx="7556741" cy="504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484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72079-2C9E-E778-2233-1C7FB25BA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9279DEB6-4860-8150-2FE7-284CD2A37E15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Diciembre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60A8889-77E7-379D-C9B7-EC415E370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466850"/>
            <a:ext cx="7556741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329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3">
            <a:extLst>
              <a:ext uri="{FF2B5EF4-FFF2-40B4-BE49-F238E27FC236}">
                <a16:creationId xmlns:a16="http://schemas.microsoft.com/office/drawing/2014/main" id="{9C8D3793-EBDF-5E1F-3996-1011F5B46289}"/>
              </a:ext>
            </a:extLst>
          </p:cNvPr>
          <p:cNvSpPr txBox="1">
            <a:spLocks/>
          </p:cNvSpPr>
          <p:nvPr/>
        </p:nvSpPr>
        <p:spPr>
          <a:xfrm>
            <a:off x="1526108" y="1561260"/>
            <a:ext cx="8745637" cy="140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7CB2684-B359-5C15-3B50-8910D0B16762}"/>
              </a:ext>
            </a:extLst>
          </p:cNvPr>
          <p:cNvCxnSpPr/>
          <p:nvPr/>
        </p:nvCxnSpPr>
        <p:spPr>
          <a:xfrm>
            <a:off x="1246297" y="1254781"/>
            <a:ext cx="0" cy="4088921"/>
          </a:xfrm>
          <a:prstGeom prst="line">
            <a:avLst/>
          </a:prstGeom>
          <a:ln w="73025">
            <a:solidFill>
              <a:srgbClr val="B08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3">
            <a:extLst>
              <a:ext uri="{FF2B5EF4-FFF2-40B4-BE49-F238E27FC236}">
                <a16:creationId xmlns:a16="http://schemas.microsoft.com/office/drawing/2014/main" id="{A1889C1F-75E7-D868-6725-356C56FEF9EB}"/>
              </a:ext>
            </a:extLst>
          </p:cNvPr>
          <p:cNvSpPr txBox="1"/>
          <p:nvPr/>
        </p:nvSpPr>
        <p:spPr>
          <a:xfrm>
            <a:off x="1526110" y="3185160"/>
            <a:ext cx="8745635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2800" dirty="0">
              <a:solidFill>
                <a:srgbClr val="B08840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68FD571-28CE-78FD-8CCB-10B75309A1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45757"/>
            <a:ext cx="7556741" cy="516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2025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F39D2C8-C4FE-FF24-5377-035883E70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22401"/>
            <a:ext cx="7556741" cy="518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6C413-EEF0-8DAC-1A05-9F43F1791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9650C1FD-A435-F73D-4237-428560EE6419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Marzo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6F8987B-F019-5023-BA07-A82B5697EC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63578"/>
            <a:ext cx="7556741" cy="522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14199-A489-8510-FCC0-F5944E159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AF37A4DE-F573-CC82-565C-CE0F390C579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2025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97B74E6-DE7C-A52B-5667-69E40917B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367019"/>
            <a:ext cx="7556741" cy="521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019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2944C-0A6B-1EBE-8A53-59F6B2D43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663F1DBA-356F-0666-514D-84AC8A00485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Mayo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96F066-7FE6-D7CD-69A9-D5143C493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06285"/>
            <a:ext cx="7556741" cy="525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79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C9B22-8E44-DC9A-9E61-360CCD29E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EFFDD9BB-C4C9-D3A0-292B-20D84F427986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Junio 2025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7554BBB-F791-BD92-F05D-835DD55D7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291826"/>
            <a:ext cx="7556740" cy="520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341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15C03-5FA9-2739-E2EC-A31824C5C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FAB4841C-A0A2-9081-3B19-F937B0535C32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Julio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084D05-01D0-53A9-90A8-AFF92DCE3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11216"/>
            <a:ext cx="7556741" cy="523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7586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75</Words>
  <Application>Microsoft Office PowerPoint</Application>
  <PresentationFormat>Panorámica</PresentationFormat>
  <Paragraphs>17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31</cp:revision>
  <dcterms:created xsi:type="dcterms:W3CDTF">2023-05-08T00:34:42Z</dcterms:created>
  <dcterms:modified xsi:type="dcterms:W3CDTF">2026-03-03T18:00:31Z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58863d-b18f-495a-b538-b0c1f8318a5b_Enabled">
    <vt:lpwstr>true</vt:lpwstr>
  </property>
  <property fmtid="{D5CDD505-2E9C-101B-9397-08002B2CF9AE}" pid="3" name="MSIP_Label_3f58863d-b18f-495a-b538-b0c1f8318a5b_SetDate">
    <vt:lpwstr>2026-03-03T17:52:06Z</vt:lpwstr>
  </property>
  <property fmtid="{D5CDD505-2E9C-101B-9397-08002B2CF9AE}" pid="4" name="MSIP_Label_3f58863d-b18f-495a-b538-b0c1f8318a5b_Method">
    <vt:lpwstr>Privileged</vt:lpwstr>
  </property>
  <property fmtid="{D5CDD505-2E9C-101B-9397-08002B2CF9AE}" pid="5" name="MSIP_Label_3f58863d-b18f-495a-b538-b0c1f8318a5b_Name">
    <vt:lpwstr>Interna</vt:lpwstr>
  </property>
  <property fmtid="{D5CDD505-2E9C-101B-9397-08002B2CF9AE}" pid="6" name="MSIP_Label_3f58863d-b18f-495a-b538-b0c1f8318a5b_SiteId">
    <vt:lpwstr>b4ea60d8-be49-40bc-98c4-18c43bfd721e</vt:lpwstr>
  </property>
  <property fmtid="{D5CDD505-2E9C-101B-9397-08002B2CF9AE}" pid="7" name="MSIP_Label_3f58863d-b18f-495a-b538-b0c1f8318a5b_ActionId">
    <vt:lpwstr>0ec31ad9-bf3d-4e83-bea8-3670e6dbea40</vt:lpwstr>
  </property>
  <property fmtid="{D5CDD505-2E9C-101B-9397-08002B2CF9AE}" pid="8" name="MSIP_Label_3f58863d-b18f-495a-b538-b0c1f8318a5b_ContentBits">
    <vt:lpwstr>0</vt:lpwstr>
  </property>
  <property fmtid="{D5CDD505-2E9C-101B-9397-08002B2CF9AE}" pid="9" name="MSIP_Label_3f58863d-b18f-495a-b538-b0c1f8318a5b_Tag">
    <vt:lpwstr>10, 0, 1, 1</vt:lpwstr>
  </property>
</Properties>
</file>