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2" r:id="rId4"/>
    <p:sldId id="268" r:id="rId5"/>
    <p:sldId id="276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8" r:id="rId14"/>
    <p:sldId id="277" r:id="rId15"/>
    <p:sldId id="267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840"/>
    <a:srgbClr val="93BB54"/>
    <a:srgbClr val="C4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17/01/2025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806064-D094-DA86-6C22-C9CFC529A6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893" y="2139929"/>
            <a:ext cx="2496212" cy="178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A9D7E4-7BA0-40B7-FF99-DD7B5CDE5C94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B088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6070" y="159440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70" y="159440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3870" y="159440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6070" y="6251575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70" y="6251575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3870" y="6251575"/>
            <a:ext cx="659859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17/01/2025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89D81-5E81-F322-9062-E740598BF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0B8BCE98-5FD2-DC32-93DA-CBC3FA89450F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Agosto 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DF93281-B4F3-DB43-F6AA-A39E97E3E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1" y="1417404"/>
            <a:ext cx="7556741" cy="460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15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2AD95-3E0E-EFF5-05C1-AD3045D4A0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0BB0A251-5AE1-5F9A-E2B2-188400435ACE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Septiembre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66E5F5C-0139-D7A8-E2E5-A493E87B6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337" y="1374875"/>
            <a:ext cx="7541326" cy="465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6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24A57-612F-D9F8-B904-59ED3A2155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2C9AC29-9103-A629-6A80-70F9129F5F04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Octubre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5AFEFC-0E19-005B-C641-796A66D23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629" y="1378561"/>
            <a:ext cx="7556741" cy="4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19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A5171B-04AB-CC4D-7E08-309E9E4D9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7EE86028-A14D-863E-CA7B-EA789F750563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Noviembre</a:t>
            </a:r>
            <a:r>
              <a:rPr lang="en-US" sz="2000" dirty="0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E329710-64A7-5DB6-8A70-1FD67ED5C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416091"/>
            <a:ext cx="7556741" cy="460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06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2A27DB-07F4-C11C-9D15-581FAB7BF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CFC204C4-38A6-3F03-9CB3-F3601CE3634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Diciembre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E4019D1-4B6A-98A6-3F6E-57D3B8B19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452885"/>
            <a:ext cx="7556741" cy="457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62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28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0181296-6DA0-2504-4D1B-B2D877A8D0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13E9E7B-2168-AD82-DB58-91E863DEA1CC}"/>
              </a:ext>
            </a:extLst>
          </p:cNvPr>
          <p:cNvCxnSpPr/>
          <p:nvPr/>
        </p:nvCxnSpPr>
        <p:spPr>
          <a:xfrm>
            <a:off x="534499" y="1569330"/>
            <a:ext cx="0" cy="4088921"/>
          </a:xfrm>
          <a:prstGeom prst="line">
            <a:avLst/>
          </a:prstGeom>
          <a:ln w="730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1170704" y="19364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chemeClr val="bg1"/>
                </a:solidFill>
                <a:ea typeface="Verdana" panose="020B0604030504040204" pitchFamily="34" charset="0"/>
                <a:cs typeface="JasmineUPC" panose="02020603050405020304" pitchFamily="18" charset="-34"/>
              </a:rPr>
              <a:t>Ranking de </a:t>
            </a:r>
            <a:br>
              <a:rPr lang="es-ES" dirty="0">
                <a:solidFill>
                  <a:schemeClr val="bg1"/>
                </a:solidFill>
                <a:ea typeface="Verdana" panose="020B0604030504040204" pitchFamily="34" charset="0"/>
                <a:cs typeface="JasmineUPC" panose="02020603050405020304" pitchFamily="18" charset="-34"/>
              </a:rPr>
            </a:br>
            <a:r>
              <a:rPr lang="es-ES" dirty="0">
                <a:solidFill>
                  <a:schemeClr val="bg1"/>
                </a:solidFill>
                <a:ea typeface="Verdana" panose="020B0604030504040204" pitchFamily="34" charset="0"/>
                <a:cs typeface="JasmineUPC" panose="02020603050405020304" pitchFamily="18" charset="-34"/>
              </a:rPr>
              <a:t>Creadores de Mercado</a:t>
            </a:r>
            <a:endParaRPr lang="es-CO" dirty="0"/>
          </a:p>
        </p:txBody>
      </p:sp>
      <p:sp>
        <p:nvSpPr>
          <p:cNvPr id="7" name="CuadroTexto 3">
            <a:extLst>
              <a:ext uri="{FF2B5EF4-FFF2-40B4-BE49-F238E27FC236}">
                <a16:creationId xmlns:a16="http://schemas.microsoft.com/office/drawing/2014/main" id="{0575CB8F-F079-CD74-5653-8A149AE1BCD2}"/>
              </a:ext>
            </a:extLst>
          </p:cNvPr>
          <p:cNvSpPr txBox="1"/>
          <p:nvPr/>
        </p:nvSpPr>
        <p:spPr>
          <a:xfrm>
            <a:off x="1170704" y="3103685"/>
            <a:ext cx="8262604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JasmineUPC" panose="02020603050405020304" pitchFamily="18" charset="-34"/>
              </a:rPr>
              <a:t>Dirección General de Crédito Público </a:t>
            </a:r>
          </a:p>
          <a:p>
            <a:r>
              <a:rPr lang="es-E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JasmineUPC" panose="02020603050405020304" pitchFamily="18" charset="-34"/>
              </a:rPr>
              <a:t>y Tesoro Nacional</a:t>
            </a:r>
          </a:p>
          <a:p>
            <a:endParaRPr lang="es-E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JasmineUPC" panose="02020603050405020304" pitchFamily="18" charset="-34"/>
            </a:endParaRPr>
          </a:p>
          <a:p>
            <a:r>
              <a:rPr lang="es-E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JasmineUPC" panose="02020603050405020304" pitchFamily="18" charset="-34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Enero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2024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F458858-EAA2-1D33-CD3D-62A4ED8BF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1" y="1447455"/>
            <a:ext cx="7556741" cy="489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Febrero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2024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423987"/>
            <a:ext cx="7557721" cy="459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94C5B-5B85-8FD4-72C7-6ED96F1AD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DBBD5AF5-2A5A-B646-231B-3C75F39770C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algn="ctr"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Marzo</a:t>
            </a:r>
            <a:r>
              <a:rPr lang="en-US" sz="2000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496347-7ED9-6758-B439-9E8F66F70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441571"/>
            <a:ext cx="7556741" cy="458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97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Abril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2024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1" y="1440106"/>
            <a:ext cx="7560701" cy="46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3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Mayo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2024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1" y="1422522"/>
            <a:ext cx="7556741" cy="46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2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4771201-ADBE-7D0B-09D5-E123436C554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lang="en-US" sz="2000" dirty="0" err="1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Junio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2024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378561"/>
            <a:ext cx="7556741" cy="46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5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30902-1A41-08DB-6553-D1503F8BA1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856179A-4164-63FF-1DB8-F3285EB15AEB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309922" y="832831"/>
            <a:ext cx="7556741" cy="373710"/>
          </a:xfrm>
          <a:prstGeom prst="rect">
            <a:avLst/>
          </a:prstGeom>
          <a:solidFill>
            <a:srgbClr val="B48C41"/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marL="0" marR="0" lvl="0" indent="0" algn="ctr" defTabSz="820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Ranking General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Acumulado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</a:t>
            </a:r>
            <a:r>
              <a:rPr lang="en-US" sz="2000" dirty="0">
                <a:solidFill>
                  <a:prstClr val="white"/>
                </a:solidFill>
                <a:latin typeface="Gill Sans MT" panose="020B0502020104020203" pitchFamily="34" charset="0"/>
                <a:ea typeface="LF_Kai" pitchFamily="65" charset="-120"/>
              </a:rPr>
              <a:t>Julio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 pitchFamily="34" charset="0"/>
                <a:ea typeface="LF_Kai" pitchFamily="65" charset="-120"/>
                <a:cs typeface="+mn-cs"/>
              </a:rPr>
              <a:t> 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609282-2F79-89FE-AD05-C4AE1AA3F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22" y="1369935"/>
            <a:ext cx="7556741" cy="4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80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74</Words>
  <Application>Microsoft Office PowerPoint</Application>
  <PresentationFormat>Panorámica</PresentationFormat>
  <Paragraphs>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Maria Camila Forero Nuñez</cp:lastModifiedBy>
  <cp:revision>24</cp:revision>
  <dcterms:created xsi:type="dcterms:W3CDTF">2023-05-08T00:34:42Z</dcterms:created>
  <dcterms:modified xsi:type="dcterms:W3CDTF">2025-01-17T14:16:15Z</dcterms:modified>
</cp:coreProperties>
</file>