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4" r:id="rId7"/>
    <p:sldId id="263" r:id="rId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080">
          <p15:clr>
            <a:srgbClr val="A4A3A4"/>
          </p15:clr>
        </p15:guide>
        <p15:guide id="3" pos="2880">
          <p15:clr>
            <a:srgbClr val="A4A3A4"/>
          </p15:clr>
        </p15:guide>
        <p15:guide id="4" pos="5560">
          <p15:clr>
            <a:srgbClr val="A4A3A4"/>
          </p15:clr>
        </p15:guide>
        <p15:guide id="5" pos="2680">
          <p15:clr>
            <a:srgbClr val="A4A3A4"/>
          </p15:clr>
        </p15:guide>
        <p15:guide id="6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108" y="1074"/>
      </p:cViewPr>
      <p:guideLst>
        <p:guide orient="horz" pos="1786"/>
        <p:guide pos="3080"/>
        <p:guide pos="2880"/>
        <p:guide pos="5560"/>
        <p:guide pos="268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C8362-EF87-4232-B9CF-2C51A8B45B4C}" type="datetimeFigureOut">
              <a:rPr lang="es-CO" smtClean="0"/>
              <a:t>3/02/2023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2F778-A8C4-46E3-9796-AC0BD22B4B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160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05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16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57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45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1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02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4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6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0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6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99FA-6287-F142-B37B-E8AE046167C9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74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170729" y="1430931"/>
            <a:ext cx="5091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2"/>
                </a:solidFill>
                <a:latin typeface="Arial"/>
                <a:cs typeface="Arial"/>
              </a:rPr>
              <a:t>TES de</a:t>
            </a:r>
          </a:p>
          <a:p>
            <a:r>
              <a:rPr lang="es-ES" sz="3600" dirty="0">
                <a:solidFill>
                  <a:schemeClr val="tx2"/>
                </a:solidFill>
                <a:latin typeface="Arial"/>
                <a:cs typeface="Arial"/>
              </a:rPr>
              <a:t>Cotización</a:t>
            </a:r>
          </a:p>
          <a:p>
            <a:r>
              <a:rPr lang="es-ES" sz="3600" dirty="0">
                <a:solidFill>
                  <a:schemeClr val="tx2"/>
                </a:solidFill>
                <a:latin typeface="Arial"/>
                <a:cs typeface="Arial"/>
              </a:rPr>
              <a:t>Obligatoria 2023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29298" y="3386056"/>
            <a:ext cx="477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  <a:latin typeface="Arial"/>
                <a:cs typeface="Arial"/>
              </a:rPr>
              <a:t>Ministerio de Hacienda y Crédito Público</a:t>
            </a:r>
          </a:p>
          <a:p>
            <a:r>
              <a:rPr lang="es-ES" sz="1400" dirty="0">
                <a:solidFill>
                  <a:schemeClr val="tx2"/>
                </a:solidFill>
                <a:latin typeface="Arial"/>
                <a:cs typeface="Arial"/>
              </a:rPr>
              <a:t>Dirección General de Crédito Público y Tesoro Nacional</a:t>
            </a:r>
          </a:p>
        </p:txBody>
      </p:sp>
    </p:spTree>
    <p:extLst>
      <p:ext uri="{BB962C8B-B14F-4D97-AF65-F5344CB8AC3E}">
        <p14:creationId xmlns:p14="http://schemas.microsoft.com/office/powerpoint/2010/main" val="262052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5010912" y="7560"/>
            <a:ext cx="3838528" cy="3948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noProof="1">
                <a:solidFill>
                  <a:schemeClr val="tx2"/>
                </a:solidFill>
              </a:rPr>
              <a:t>TES de Cotización Obligatoria 2023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332A819-5D3D-A4CE-BC21-831BEE92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776287"/>
            <a:ext cx="6686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634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F2E63D61B4EF4B93C738236FC81050" ma:contentTypeVersion="2" ma:contentTypeDescription="Crear nuevo documento." ma:contentTypeScope="" ma:versionID="ff10a781a61055101a412cec68910d44">
  <xsd:schema xmlns:xsd="http://www.w3.org/2001/XMLSchema" xmlns:xs="http://www.w3.org/2001/XMLSchema" xmlns:p="http://schemas.microsoft.com/office/2006/metadata/properties" xmlns:ns1="http://schemas.microsoft.com/sharepoint/v3" xmlns:ns2="aac6e9ca-a293-4c82-8e9f-9055b12d24a8" targetNamespace="http://schemas.microsoft.com/office/2006/metadata/properties" ma:root="true" ma:fieldsID="48b42b37a1e2ad92365a67a34aee8fa9" ns1:_="" ns2:_="">
    <xsd:import namespace="http://schemas.microsoft.com/sharepoint/v3"/>
    <xsd:import namespace="aac6e9ca-a293-4c82-8e9f-9055b12d24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6e9ca-a293-4c82-8e9f-9055b12d2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843E73-5568-48C0-B4EE-8E58F208D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6e9ca-a293-4c82-8e9f-9055b12d2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D9B8A-FBA1-470A-A40F-C3484A830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AAB79-7B07-4B32-AEB8-E1D1F760FD2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ac6e9ca-a293-4c82-8e9f-9055b12d24a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24</Words>
  <Application>Microsoft Office PowerPoint</Application>
  <PresentationFormat>Presentación en pantalla (16:9)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Maria Camila Forero Nuñez</cp:lastModifiedBy>
  <cp:revision>38</cp:revision>
  <dcterms:created xsi:type="dcterms:W3CDTF">2018-11-28T19:36:46Z</dcterms:created>
  <dcterms:modified xsi:type="dcterms:W3CDTF">2023-02-03T17:15:33Z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0x01010041F2E63D61B4EF4B93C738236FC81050</vt:lpwstr>
  </property>
</Properties>
</file>